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383" y="832009"/>
            <a:ext cx="7504033" cy="4041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950"/>
              </a:lnSpc>
              <a:buNone/>
            </a:pPr>
            <a:r>
              <a:rPr lang="en-US" sz="6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Funciones Embebidas y Foráneas en Programación</a:t>
            </a:r>
            <a:endParaRPr lang="en-US" sz="6350" dirty="0"/>
          </a:p>
        </p:txBody>
      </p:sp>
      <p:sp>
        <p:nvSpPr>
          <p:cNvPr id="4" name="Text 1"/>
          <p:cNvSpPr/>
          <p:nvPr/>
        </p:nvSpPr>
        <p:spPr>
          <a:xfrm>
            <a:off x="6306383" y="5224820"/>
            <a:ext cx="7504033" cy="1499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Las funciones son bloques de código reutilizables fundamentales en programación. Facilitan la organización y modularidad del código. Esta presentación explorará dos tipos: funciones embebidas y foráneas, esenciales para el desarrollo de software eficiente.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306383" y="7005161"/>
            <a:ext cx="374809" cy="374809"/>
          </a:xfrm>
          <a:prstGeom prst="roundRect">
            <a:avLst>
              <a:gd name="adj" fmla="val 2439398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03" y="7012781"/>
            <a:ext cx="359569" cy="359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98231" y="6987540"/>
            <a:ext cx="2261830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Damián Peña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690" y="644366"/>
            <a:ext cx="6289238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Definición de Funciones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2690" y="1696522"/>
            <a:ext cx="7551420" cy="2053947"/>
          </a:xfrm>
          <a:prstGeom prst="roundRect">
            <a:avLst>
              <a:gd name="adj" fmla="val 465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7719" y="1931551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Bloques de Código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7719" y="2423517"/>
            <a:ext cx="7081361" cy="1091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Las funciones son segmentos de código que realizan tareas específicas. Se pueden llamar múltiples veces desde diferentes partes del programa.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2690" y="3977878"/>
            <a:ext cx="7551420" cy="1689973"/>
          </a:xfrm>
          <a:prstGeom prst="roundRect">
            <a:avLst>
              <a:gd name="adj" fmla="val 565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7719" y="4212907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Modularidad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7719" y="4704874"/>
            <a:ext cx="7081361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Permiten dividir programas complejos en partes más pequeñas y manejables. Esto facilita el desarrollo y mantenimiento del código.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2690" y="5895261"/>
            <a:ext cx="7551420" cy="1689973"/>
          </a:xfrm>
          <a:prstGeom prst="roundRect">
            <a:avLst>
              <a:gd name="adj" fmla="val 565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7719" y="6130290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Reutilización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7719" y="6622256"/>
            <a:ext cx="7081361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Las funciones promueven la reutilización del código. Evitan la repetición y mejoran la eficiencia del desarrollo.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32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9154" y="3701058"/>
            <a:ext cx="6126956" cy="758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Funciones Embebidas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49154" y="5095875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186720"/>
            <a:ext cx="141923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1637467" y="5095875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Integración Nativa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637467" y="5620345"/>
            <a:ext cx="3360658" cy="1552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Son parte integral del lenguaje de programación. Están disponibles sin necesidad de importaciones adicionales.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0655" y="5095875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8652" y="5186720"/>
            <a:ext cx="20966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850" dirty="0"/>
          </a:p>
        </p:txBody>
      </p:sp>
      <p:sp>
        <p:nvSpPr>
          <p:cNvPr id="10" name="Text 7"/>
          <p:cNvSpPr/>
          <p:nvPr/>
        </p:nvSpPr>
        <p:spPr>
          <a:xfrm>
            <a:off x="6028968" y="5095875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Eficiencia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6028968" y="5620345"/>
            <a:ext cx="3360658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Optimizadas para rendimiento. Ejecutan tareas comunes de manera rápida y confiable.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2156" y="5095875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463" y="5186720"/>
            <a:ext cx="20705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850" dirty="0"/>
          </a:p>
        </p:txBody>
      </p:sp>
      <p:sp>
        <p:nvSpPr>
          <p:cNvPr id="14" name="Text 11"/>
          <p:cNvSpPr/>
          <p:nvPr/>
        </p:nvSpPr>
        <p:spPr>
          <a:xfrm>
            <a:off x="10420469" y="5095875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Consistencia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0420469" y="5620345"/>
            <a:ext cx="3360658" cy="194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Proporcionan funcionalidad estándar. Garantizan comportamiento uniforme en diferentes entornos de desarrollo.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91928"/>
            <a:ext cx="982063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Ejemplos de Funciones Embebidas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48055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Matemáticas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11313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sqrt(): Calcula la raíz cuadrada.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3035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sin(): Calcula el seno de un ángulo.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48055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Cadenas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411313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length(): Devuelve la longitud de una cadena.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512540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substring(): Extrae una parte de una cadena.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48055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Arrays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411313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push(): Añade un elemento al final de un array.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12540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sort(): Ordena los elementos de un array.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914995"/>
            <a:ext cx="557319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Funciones Foráneas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585704" y="1945958"/>
            <a:ext cx="30480" cy="5368528"/>
          </a:xfrm>
          <a:prstGeom prst="roundRect">
            <a:avLst>
              <a:gd name="adj" fmla="val 307185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821210" y="2432209"/>
            <a:ext cx="780217" cy="30480"/>
          </a:xfrm>
          <a:prstGeom prst="roundRect">
            <a:avLst>
              <a:gd name="adj" fmla="val 307185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350198" y="2196703"/>
            <a:ext cx="501491" cy="501491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35698" y="2280166"/>
            <a:ext cx="13049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2168843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Definición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27050" y="2650808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Funciones definidas en módulos o bibliotecas externas. Se importan para extender la funcionalidad del lenguaje base.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1210" y="4296013"/>
            <a:ext cx="780217" cy="30480"/>
          </a:xfrm>
          <a:prstGeom prst="roundRect">
            <a:avLst>
              <a:gd name="adj" fmla="val 307185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198" y="4060508"/>
            <a:ext cx="501491" cy="501491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4623" y="4143970"/>
            <a:ext cx="19264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4032647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Importación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27050" y="4514612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Requieren una declaración de importación. Esto permite acceder a la funcionalidad de la biblioteca externa.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1210" y="6159818"/>
            <a:ext cx="780217" cy="30480"/>
          </a:xfrm>
          <a:prstGeom prst="roundRect">
            <a:avLst>
              <a:gd name="adj" fmla="val 307185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0198" y="5924312"/>
            <a:ext cx="501491" cy="501491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05813" y="6007775"/>
            <a:ext cx="190262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896451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Flexibilidad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27050" y="6378416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Ofrecen funcionalidades especializadas. Permiten adaptar el lenguaje a necesidades específicas del proyecto.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42236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Ejemplos de Funciones Foráneas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655570"/>
            <a:ext cx="7415927" cy="4831794"/>
          </a:xfrm>
          <a:prstGeom prst="roundRect">
            <a:avLst>
              <a:gd name="adj" fmla="val 214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670810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82654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Biblioteca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82654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Función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282654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Descripción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377327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353306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NumPy (Python)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353306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np.array()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3533061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 arrays multidimensionales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4873943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5029676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jQuery (JavaScript)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5029676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$.ajax()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5029676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Realiza peticiones AJAX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5975509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613124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Pandas (Python)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6131242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pd.read_csv()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257" y="6131242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Lee archivos CSV en DataFrames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7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Comparación: Embebidas vs Foráneas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8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Embebidas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843" y="3018711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Disponibles inmediatamente. No requieren importación. Optimizadas para el lenguaje.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843" y="4308634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Foráneas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8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Requieren importación. Ofrecen funcionalidades especializadas. Pueden afectar el rendimiento.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843" y="6076355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Elección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843" y="6554153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Depende del proyecto. Equilibrio entre funcionalidad nativa y extensibilidad.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489" y="837962"/>
            <a:ext cx="5278398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Conclusiones y Práctica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89" y="1729026"/>
            <a:ext cx="481727" cy="4817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489" y="2403396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Comprensión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489" y="2819995"/>
            <a:ext cx="77950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Entender la diferencia entre funciones embebidas y foráneas es crucial para el desarrollo eficiente.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89" y="4014788"/>
            <a:ext cx="481727" cy="4817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489" y="4689158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Aplicación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489" y="5105757"/>
            <a:ext cx="77950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Experimenta con ambos tipos de funciones en tus proyectos para mejorar tus habilidades.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9" y="5992178"/>
            <a:ext cx="481727" cy="4817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489" y="6666548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Innovación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489" y="7083147"/>
            <a:ext cx="77950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Combina funciones embebidas y foráneas para crear soluciones innovadoras y eficientes.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2024-11-05T05:11:25Z</dcterms:created>
  <dcterms:modified xsi:type="dcterms:W3CDTF">2024-11-05T05:11:25Z</dcterms:modified>
</cp:coreProperties>
</file>